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81" r:id="rId4"/>
    <p:sldId id="282" r:id="rId5"/>
    <p:sldId id="283" r:id="rId6"/>
    <p:sldId id="284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75D0C-A967-4C61-9FFB-F50BDB884EAD}" type="datetimeFigureOut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A94A7-B9CB-41F1-9DE2-7EDC117704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62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F4663E-D228-4CDB-B996-A324A85DC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1C19B1-F004-4846-A4DF-4E5B08315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8DF4-B683-4B7F-8B25-362CB899C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E196-82B2-4CE1-8222-04F13EF1B4D7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70B3A-53F3-4872-BDE6-A64E0D85F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198880-AF29-4FA2-B44F-D76B4EF26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265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00D3FE-8EAA-494A-BB29-971F90642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2708B55-847C-4A81-B9FB-BEE687B33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B2397C8-BA42-4C62-B515-5D3460B67B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A1AFCF-A28C-4BAD-87F2-C49472BCD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DAED-4B63-4EE3-95E6-0327F2978D7C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C3A2B7-0CD4-4136-AA5C-CB5B63211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581AC1E-6CC3-40D8-AE2F-0EF3AAC4C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15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F0059D-F828-494A-A0FE-A546A0494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8B58C2B-688A-46FC-ACEA-278598AF12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57C3EC-D72B-452D-BB2C-4BEC02B66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0635-2F0D-4502-ADDD-E5EF9A49F9D3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FC2D2D-E5C2-40B7-B3CE-B99E975B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D0486C-1993-48AA-85AD-E256D677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012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BC3716F-26C1-4BC6-A26F-1819403E7F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2CC6946-5FB1-4294-AEFD-6356CFD14A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2AE6AB-AF69-448C-B1B6-35ADFAA0A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B283E-6463-45BE-B115-A5BB6CB72995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84BEF4-3E4D-45EB-9885-58BDA8AC9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05A253-B194-4C4D-8607-8BE3849A6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8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47EA78-8374-4C2F-AACD-A2A87CB58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172" y="194740"/>
            <a:ext cx="11605591" cy="640147"/>
          </a:xfrm>
        </p:spPr>
        <p:txBody>
          <a:bodyPr>
            <a:normAutofit/>
          </a:bodyPr>
          <a:lstStyle>
            <a:lvl1pPr>
              <a:defRPr sz="2800" b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3D1E66EE-0D4C-4BE2-92B8-0C40A71259C8}"/>
              </a:ext>
            </a:extLst>
          </p:cNvPr>
          <p:cNvCxnSpPr/>
          <p:nvPr userDrawn="1"/>
        </p:nvCxnSpPr>
        <p:spPr>
          <a:xfrm>
            <a:off x="0" y="840567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E0E62C80-F426-4DEF-89F0-D09E197B95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6538" y="942117"/>
            <a:ext cx="11605225" cy="34712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 marL="45720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5" name="日付プレースホルダー 14">
            <a:extLst>
              <a:ext uri="{FF2B5EF4-FFF2-40B4-BE49-F238E27FC236}">
                <a16:creationId xmlns:a16="http://schemas.microsoft.com/office/drawing/2014/main" id="{6062CF40-354C-4957-848D-B809CF3FAA1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1D8EE3-A361-4068-AD85-3AEF4D15B310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16" name="フッター プレースホルダー 15">
            <a:extLst>
              <a:ext uri="{FF2B5EF4-FFF2-40B4-BE49-F238E27FC236}">
                <a16:creationId xmlns:a16="http://schemas.microsoft.com/office/drawing/2014/main" id="{6784CA0D-1870-4FCC-BD06-D6C11DFD66C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:a16="http://schemas.microsoft.com/office/drawing/2014/main" id="{FAB8EC6B-14E9-4E9F-9B41-A08E474583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77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287812-BAE8-41E5-948B-990752B01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1D4800-1894-47D1-8126-16D938F6B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E1EB11-0FF3-467D-A19F-07C1BF339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52819-8F0D-4F7F-B6B1-E3874DC63131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AA48D9-1705-4510-BCB7-F01A975C2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00DFE3-FEB2-40AB-A628-000710F48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92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48D64A-6A5B-4227-BDBA-F74A28A4F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C9699C-DDA3-4E0B-A7E7-EC10BA42CE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E1822D-E5DF-4E90-BA09-3D278C8C3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56C2-771E-45FB-BC43-2B1F694FADCE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B729E7-C735-4F03-9B4C-51E021FDA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9B9621-6118-4076-AF51-B889399C2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80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28B1DC-129E-4F6D-A1AF-E716ADB67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DFEBBC-853D-49D2-967F-345BB221E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9D0E71-BF80-4298-8A46-2EBB78E1A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CCFE81-8326-4451-AFFF-B5631321A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65AE-E4EE-4795-8DFE-CF8937DF1A76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40236A-B131-4428-B5CC-553D5EE8A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733D056-6272-4A99-86EB-56C8BFC47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783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9EEC85-756C-4A42-B93A-DF350B720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1D872C-C08E-4E5D-B0F3-51B9034C3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85F73A-247A-4B53-8167-4A5A9FF49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150E77-8D85-46A9-A5C2-D0F3ABFF12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7E6FAD5-5489-4B47-9F09-C8C0F122DB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0D1B5CF-2E9C-49B0-846E-C12832376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04091-7758-4D12-AB62-C2EE870CAD7D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473B98-D2D1-426B-AF4B-4C2B4739D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FAA3D4-B971-45F0-B957-947FD03F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866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519895-DF63-493F-A676-63CC6875F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2533F8-D2C5-4800-9230-42DDD172E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A5973-FF9B-467B-8C6A-FD32F556FD74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C876A5E-9170-4BB8-A9F2-A46751F85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F694974-33A2-4F09-9ACD-8652E94D3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59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565EED2-5073-4B8B-913D-8DD343E60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23CD2-E7B8-4C72-BA56-DD40317E7B31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D8D46A3-06E7-4D89-90DD-C12EDCEB8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1065F3-7F60-450F-93EC-76BB34A47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63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93265E-BFEB-44FE-886E-67ACBCC33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058A38-1B2F-43BD-96DF-C17485B39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4649C3-F9F1-47D8-9BC0-1BDE0D3CF1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156F69-4209-452E-94A4-FAAF7C74E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6F2C-BAFB-4F71-A264-358EEB8E380A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09F465-0E41-4477-A946-5B3747E6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427749-8BCB-4876-9D44-3AB8B786C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77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FC3F237-3A27-46B1-85DC-EF03820CC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B334F6-B96F-4C01-920A-28F5A05D7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396828-A6A1-4970-A0EA-00AB6C91DB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96D3A-7AEC-45ED-9D2A-9691A02C91E2}" type="datetime1">
              <a:rPr kumimoji="1" lang="ja-JP" altLang="en-US" smtClean="0"/>
              <a:t>2020/4/7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7B9A8A-B480-4365-8DE2-7FFFFD8FE6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FB97BA-ED52-4AF9-BD13-415D473D9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8598D-22CD-44E5-98EC-28450D30D7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88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3ECC9A-B3A5-431C-A95F-B1C638B43E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3880" y="1860422"/>
            <a:ext cx="11064240" cy="2387600"/>
          </a:xfrm>
        </p:spPr>
        <p:txBody>
          <a:bodyPr>
            <a:normAutofit/>
          </a:bodyPr>
          <a:lstStyle/>
          <a:p>
            <a:r>
              <a:rPr kumimoji="1" lang="ja-JP" altLang="en-US" sz="4800" b="1" dirty="0"/>
              <a:t>新</a:t>
            </a:r>
            <a:r>
              <a:rPr kumimoji="1" lang="en-US" altLang="ja-JP" sz="4800" b="1" dirty="0"/>
              <a:t>CRM</a:t>
            </a:r>
            <a:r>
              <a:rPr kumimoji="1" lang="ja-JP" altLang="en-US" sz="4800" b="1" dirty="0"/>
              <a:t>システム構築プロジェクト</a:t>
            </a:r>
            <a:br>
              <a:rPr kumimoji="1" lang="en-US" altLang="ja-JP" sz="4800" b="1" dirty="0"/>
            </a:br>
            <a:br>
              <a:rPr kumimoji="1" lang="en-US" altLang="ja-JP" sz="4800" b="1" dirty="0"/>
            </a:br>
            <a:r>
              <a:rPr kumimoji="1" lang="en-US" altLang="ja-JP" sz="4800" b="1" dirty="0"/>
              <a:t>- </a:t>
            </a:r>
            <a:r>
              <a:rPr kumimoji="1" lang="ja-JP" altLang="en-US" sz="4800" b="1" dirty="0"/>
              <a:t>運用業務マニュアル </a:t>
            </a:r>
            <a:r>
              <a:rPr kumimoji="1" lang="en-US" altLang="ja-JP" sz="4800" b="1" dirty="0"/>
              <a:t>-</a:t>
            </a:r>
            <a:endParaRPr kumimoji="1" lang="ja-JP" altLang="en-US" sz="4800" b="1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75AA85-FAF2-4FDB-BBEC-D5D699B25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40097"/>
            <a:ext cx="9144000" cy="504243"/>
          </a:xfrm>
        </p:spPr>
        <p:txBody>
          <a:bodyPr/>
          <a:lstStyle/>
          <a:p>
            <a:r>
              <a:rPr lang="en-US" altLang="ja-JP" dirty="0"/>
              <a:t>YYYY/MM/DD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8820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ユーザ登録 </a:t>
            </a:r>
            <a:r>
              <a:rPr kumimoji="1" lang="en-US" altLang="ja-JP" dirty="0"/>
              <a:t>1/5</a:t>
            </a:r>
            <a:r>
              <a:rPr kumimoji="1" lang="ja-JP" altLang="en-US" dirty="0"/>
              <a:t> 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運用ユーザでログインし、右上の設定画面へのリンクを押下。</a:t>
            </a:r>
          </a:p>
        </p:txBody>
      </p:sp>
      <p:sp>
        <p:nvSpPr>
          <p:cNvPr id="69" name="スライド番号プレースホルダー 3">
            <a:extLst>
              <a:ext uri="{FF2B5EF4-FFF2-40B4-BE49-F238E27FC236}">
                <a16:creationId xmlns:a16="http://schemas.microsoft.com/office/drawing/2014/main" id="{7EDE73BF-B162-402E-B4ED-F7CB3819C9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44054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E02BFCC-DE2B-4E93-9035-9A67EBED8C3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5371" y="1539145"/>
            <a:ext cx="8390283" cy="4683273"/>
          </a:xfrm>
          <a:prstGeom prst="rect">
            <a:avLst/>
          </a:prstGeom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B16A53-3CBB-42B9-B20B-46C0710E37E1}"/>
              </a:ext>
            </a:extLst>
          </p:cNvPr>
          <p:cNvSpPr/>
          <p:nvPr/>
        </p:nvSpPr>
        <p:spPr>
          <a:xfrm>
            <a:off x="8735076" y="1539145"/>
            <a:ext cx="312372" cy="3471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557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799B4FD-CE54-4336-A9A9-D5B32F75F1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7003" y="1550991"/>
            <a:ext cx="8174461" cy="456731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ユーザ登録 </a:t>
            </a:r>
            <a:r>
              <a:rPr kumimoji="1" lang="en-US" altLang="ja-JP" dirty="0"/>
              <a:t>2/5</a:t>
            </a:r>
            <a:r>
              <a:rPr kumimoji="1" lang="ja-JP" altLang="en-US" dirty="0"/>
              <a:t> 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「ユーザーとチーム」→「ユーザーを作成」の順に押下する。</a:t>
            </a:r>
          </a:p>
        </p:txBody>
      </p:sp>
      <p:sp>
        <p:nvSpPr>
          <p:cNvPr id="69" name="スライド番号プレースホルダー 3">
            <a:extLst>
              <a:ext uri="{FF2B5EF4-FFF2-40B4-BE49-F238E27FC236}">
                <a16:creationId xmlns:a16="http://schemas.microsoft.com/office/drawing/2014/main" id="{7EDE73BF-B162-402E-B4ED-F7CB3819C9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44054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B16A53-3CBB-42B9-B20B-46C0710E37E1}"/>
              </a:ext>
            </a:extLst>
          </p:cNvPr>
          <p:cNvSpPr/>
          <p:nvPr/>
        </p:nvSpPr>
        <p:spPr>
          <a:xfrm>
            <a:off x="1737927" y="5716638"/>
            <a:ext cx="1107503" cy="3471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3D17055-DE93-4A7D-85C7-ED657D4F571B}"/>
              </a:ext>
            </a:extLst>
          </p:cNvPr>
          <p:cNvSpPr/>
          <p:nvPr/>
        </p:nvSpPr>
        <p:spPr>
          <a:xfrm>
            <a:off x="8444474" y="3255436"/>
            <a:ext cx="1034617" cy="3471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690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ユーザ登録 </a:t>
            </a:r>
            <a:r>
              <a:rPr kumimoji="1" lang="en-US" altLang="ja-JP" dirty="0"/>
              <a:t>3/5</a:t>
            </a:r>
            <a:r>
              <a:rPr kumimoji="1" lang="ja-JP" altLang="en-US" dirty="0"/>
              <a:t> 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ja-JP" dirty="0"/>
              <a:t>E</a:t>
            </a:r>
            <a:r>
              <a:rPr kumimoji="1" lang="ja-JP" altLang="en-US" dirty="0"/>
              <a:t>メールアドレスを入力し、「次へ」を押下。</a:t>
            </a:r>
          </a:p>
        </p:txBody>
      </p:sp>
      <p:sp>
        <p:nvSpPr>
          <p:cNvPr id="69" name="スライド番号プレースホルダー 3">
            <a:extLst>
              <a:ext uri="{FF2B5EF4-FFF2-40B4-BE49-F238E27FC236}">
                <a16:creationId xmlns:a16="http://schemas.microsoft.com/office/drawing/2014/main" id="{7EDE73BF-B162-402E-B4ED-F7CB3819C9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44054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B84E772-804F-4BB4-9B96-821D96EE24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8464" y="1396475"/>
            <a:ext cx="8776488" cy="4850390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9E32F5B-FA76-4DB8-99AE-448F2CBA5230}"/>
              </a:ext>
            </a:extLst>
          </p:cNvPr>
          <p:cNvSpPr/>
          <p:nvPr/>
        </p:nvSpPr>
        <p:spPr>
          <a:xfrm>
            <a:off x="5860301" y="3021311"/>
            <a:ext cx="2971326" cy="5965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9DD1592-3439-45EE-AED7-37AD99DD9E87}"/>
              </a:ext>
            </a:extLst>
          </p:cNvPr>
          <p:cNvSpPr/>
          <p:nvPr/>
        </p:nvSpPr>
        <p:spPr>
          <a:xfrm>
            <a:off x="9178872" y="5860699"/>
            <a:ext cx="814062" cy="36512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326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ユーザ登録 </a:t>
            </a:r>
            <a:r>
              <a:rPr kumimoji="1" lang="en-US" altLang="ja-JP" dirty="0"/>
              <a:t>4/5</a:t>
            </a:r>
            <a:r>
              <a:rPr kumimoji="1" lang="ja-JP" altLang="en-US" dirty="0"/>
              <a:t> 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権限画面では、何も変更せず「次へ」を押下。</a:t>
            </a:r>
          </a:p>
        </p:txBody>
      </p:sp>
      <p:sp>
        <p:nvSpPr>
          <p:cNvPr id="69" name="スライド番号プレースホルダー 3">
            <a:extLst>
              <a:ext uri="{FF2B5EF4-FFF2-40B4-BE49-F238E27FC236}">
                <a16:creationId xmlns:a16="http://schemas.microsoft.com/office/drawing/2014/main" id="{7EDE73BF-B162-402E-B4ED-F7CB3819C9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44054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1380F13-692C-43EE-A581-D66957989E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7376" y="1385047"/>
            <a:ext cx="8821925" cy="4875500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D246B8B-72EA-4059-B704-60EA056D8744}"/>
              </a:ext>
            </a:extLst>
          </p:cNvPr>
          <p:cNvSpPr/>
          <p:nvPr/>
        </p:nvSpPr>
        <p:spPr>
          <a:xfrm>
            <a:off x="9178872" y="5860699"/>
            <a:ext cx="1089670" cy="36512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626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AF07-776C-425D-BDBC-E4A7CD7B8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ユーザ登録 </a:t>
            </a:r>
            <a:r>
              <a:rPr kumimoji="1" lang="en-US" altLang="ja-JP" dirty="0"/>
              <a:t>5/5</a:t>
            </a:r>
            <a:r>
              <a:rPr kumimoji="1" lang="ja-JP" altLang="en-US" dirty="0"/>
              <a:t> 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1324D1-A84E-40DD-8DFC-1708233FC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ja-JP" altLang="en-US" dirty="0"/>
              <a:t>「送信」を押下して完了。</a:t>
            </a:r>
          </a:p>
        </p:txBody>
      </p:sp>
      <p:sp>
        <p:nvSpPr>
          <p:cNvPr id="69" name="スライド番号プレースホルダー 3">
            <a:extLst>
              <a:ext uri="{FF2B5EF4-FFF2-40B4-BE49-F238E27FC236}">
                <a16:creationId xmlns:a16="http://schemas.microsoft.com/office/drawing/2014/main" id="{7EDE73BF-B162-402E-B4ED-F7CB3819C9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644054" y="6356350"/>
            <a:ext cx="2743200" cy="365125"/>
          </a:xfrm>
        </p:spPr>
        <p:txBody>
          <a:bodyPr/>
          <a:lstStyle/>
          <a:p>
            <a:fld id="{3AD8598D-22CD-44E5-98EC-28450D30D792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D070A5E-1613-4670-837A-FC8A741541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6618" y="1396475"/>
            <a:ext cx="8787848" cy="487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242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106</Words>
  <Application>Microsoft Office PowerPoint</Application>
  <PresentationFormat>ワイド画面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Meiryo UI</vt:lpstr>
      <vt:lpstr>游ゴシック</vt:lpstr>
      <vt:lpstr>游ゴシック Light</vt:lpstr>
      <vt:lpstr>Arial</vt:lpstr>
      <vt:lpstr>Office テーマ</vt:lpstr>
      <vt:lpstr>新CRMシステム構築プロジェクト  - 運用業務マニュアル -</vt:lpstr>
      <vt:lpstr>ユーザ登録 1/5 </vt:lpstr>
      <vt:lpstr>ユーザ登録 2/5 </vt:lpstr>
      <vt:lpstr>ユーザ登録 3/5 </vt:lpstr>
      <vt:lpstr>ユーザ登録 4/5 </vt:lpstr>
      <vt:lpstr>ユーザ登録 5/5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○○プロジェクト - プロジェクト計画書 -</dc:title>
  <dc:creator>箕輪 旭</dc:creator>
  <cp:lastModifiedBy>箕輪 旭</cp:lastModifiedBy>
  <cp:revision>88</cp:revision>
  <dcterms:created xsi:type="dcterms:W3CDTF">2020-02-25T23:56:54Z</dcterms:created>
  <dcterms:modified xsi:type="dcterms:W3CDTF">2020-04-07T03:11:43Z</dcterms:modified>
</cp:coreProperties>
</file>