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"/>
  </p:notesMasterIdLst>
  <p:sldIdLst>
    <p:sldId id="256" r:id="rId2"/>
    <p:sldId id="261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6" autoAdjust="0"/>
    <p:restoredTop sz="94660"/>
  </p:normalViewPr>
  <p:slideViewPr>
    <p:cSldViewPr snapToGrid="0">
      <p:cViewPr varScale="1">
        <p:scale>
          <a:sx n="84" d="100"/>
          <a:sy n="84" d="100"/>
        </p:scale>
        <p:origin x="63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775D0C-A967-4C61-9FFB-F50BDB884EAD}" type="datetimeFigureOut">
              <a:rPr kumimoji="1" lang="ja-JP" altLang="en-US" smtClean="0"/>
              <a:t>2020/3/24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3A94A7-B9CB-41F1-9DE2-7EDC117704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3626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F4663E-D228-4CDB-B996-A324A85DCD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 b="1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81C19B1-F004-4846-A4DF-4E5B08315C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D68DF4-B683-4B7F-8B25-362CB899C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BE196-82B2-4CE1-8222-04F13EF1B4D7}" type="datetime1">
              <a:rPr kumimoji="1" lang="ja-JP" altLang="en-US" smtClean="0"/>
              <a:t>2020/3/24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DB70B3A-53F3-4872-BDE6-A64E0D85F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F198880-AF29-4FA2-B44F-D76B4EF26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0265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00D3FE-8EAA-494A-BB29-971F90642B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2708B55-847C-4A81-B9FB-BEE687B333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B2397C8-BA42-4C62-B515-5D3460B67B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CA1AFCF-A28C-4BAD-87F2-C49472BCD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DAED-4B63-4EE3-95E6-0327F2978D7C}" type="datetime1">
              <a:rPr kumimoji="1" lang="ja-JP" altLang="en-US" smtClean="0"/>
              <a:t>2020/3/24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0C3A2B7-0CD4-4136-AA5C-CB5B63211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581AC1E-6CC3-40D8-AE2F-0EF3AAC4C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5157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F0059D-F828-494A-A0FE-A546A0494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8B58C2B-688A-46FC-ACEA-278598AF12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957C3EC-D72B-452D-BB2C-4BEC02B66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50635-2F0D-4502-ADDD-E5EF9A49F9D3}" type="datetime1">
              <a:rPr kumimoji="1" lang="ja-JP" altLang="en-US" smtClean="0"/>
              <a:t>2020/3/24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DFC2D2D-E5C2-40B7-B3CE-B99E975B2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0D0486C-1993-48AA-85AD-E256D6776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4012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BC3716F-26C1-4BC6-A26F-1819403E7F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2CC6946-5FB1-4294-AEFD-6356CFD14A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52AE6AB-AF69-448C-B1B6-35ADFAA0A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B283E-6463-45BE-B115-A5BB6CB72995}" type="datetime1">
              <a:rPr kumimoji="1" lang="ja-JP" altLang="en-US" smtClean="0"/>
              <a:t>2020/3/24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284BEF4-3E4D-45EB-9885-58BDA8AC9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C05A253-B194-4C4D-8607-8BE3849A6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786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47EA78-8374-4C2F-AACD-A2A87CB58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172" y="194740"/>
            <a:ext cx="11605591" cy="640147"/>
          </a:xfrm>
        </p:spPr>
        <p:txBody>
          <a:bodyPr>
            <a:normAutofit/>
          </a:bodyPr>
          <a:lstStyle>
            <a:lvl1pPr>
              <a:defRPr sz="2800" b="1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3D1E66EE-0D4C-4BE2-92B8-0C40A71259C8}"/>
              </a:ext>
            </a:extLst>
          </p:cNvPr>
          <p:cNvCxnSpPr/>
          <p:nvPr userDrawn="1"/>
        </p:nvCxnSpPr>
        <p:spPr>
          <a:xfrm>
            <a:off x="0" y="840567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プレースホルダー 13">
            <a:extLst>
              <a:ext uri="{FF2B5EF4-FFF2-40B4-BE49-F238E27FC236}">
                <a16:creationId xmlns:a16="http://schemas.microsoft.com/office/drawing/2014/main" id="{E0E62C80-F426-4DEF-89F0-D09E197B957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36538" y="942117"/>
            <a:ext cx="11605225" cy="347128"/>
          </a:xfrm>
        </p:spPr>
        <p:txBody>
          <a:bodyPr>
            <a:noAutofit/>
          </a:bodyPr>
          <a:lstStyle>
            <a:lvl1pPr marL="0" indent="0">
              <a:buNone/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457200" indent="0">
              <a:buNone/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  <a:lvl5pPr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5" name="日付プレースホルダー 14">
            <a:extLst>
              <a:ext uri="{FF2B5EF4-FFF2-40B4-BE49-F238E27FC236}">
                <a16:creationId xmlns:a16="http://schemas.microsoft.com/office/drawing/2014/main" id="{6062CF40-354C-4957-848D-B809CF3FAA1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A1D8EE3-A361-4068-AD85-3AEF4D15B310}" type="datetime1">
              <a:rPr kumimoji="1" lang="ja-JP" altLang="en-US" smtClean="0"/>
              <a:t>2020/3/24</a:t>
            </a:fld>
            <a:endParaRPr kumimoji="1" lang="ja-JP" altLang="en-US"/>
          </a:p>
        </p:txBody>
      </p:sp>
      <p:sp>
        <p:nvSpPr>
          <p:cNvPr id="16" name="フッター プレースホルダー 15">
            <a:extLst>
              <a:ext uri="{FF2B5EF4-FFF2-40B4-BE49-F238E27FC236}">
                <a16:creationId xmlns:a16="http://schemas.microsoft.com/office/drawing/2014/main" id="{6784CA0D-1870-4FCC-BD06-D6C11DFD66C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7" name="スライド番号プレースホルダー 16">
            <a:extLst>
              <a:ext uri="{FF2B5EF4-FFF2-40B4-BE49-F238E27FC236}">
                <a16:creationId xmlns:a16="http://schemas.microsoft.com/office/drawing/2014/main" id="{FAB8EC6B-14E9-4E9F-9B41-A08E4745834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7771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287812-BAE8-41E5-948B-990752B01B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31D4800-1894-47D1-8126-16D938F6BC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1E1EB11-0FF3-467D-A19F-07C1BF339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52819-8F0D-4F7F-B6B1-E3874DC63131}" type="datetime1">
              <a:rPr kumimoji="1" lang="ja-JP" altLang="en-US" smtClean="0"/>
              <a:t>2020/3/24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AA48D9-1705-4510-BCB7-F01A975C2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500DFE3-FEB2-40AB-A628-000710F48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8921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48D64A-6A5B-4227-BDBA-F74A28A4F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2C9699C-DDA3-4E0B-A7E7-EC10BA42CE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4E1822D-E5DF-4E90-BA09-3D278C8C3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56C2-771E-45FB-BC43-2B1F694FADCE}" type="datetime1">
              <a:rPr kumimoji="1" lang="ja-JP" altLang="en-US" smtClean="0"/>
              <a:t>2020/3/24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5B729E7-C735-4F03-9B4C-51E021FDA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49B9621-6118-4076-AF51-B889399C2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3803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28B1DC-129E-4F6D-A1AF-E716ADB67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9DFEBBC-853D-49D2-967F-345BB221EA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99D0E71-BF80-4298-8A46-2EBB78E1A8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CCCFE81-8326-4451-AFFF-B5631321A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365AE-E4EE-4795-8DFE-CF8937DF1A76}" type="datetime1">
              <a:rPr kumimoji="1" lang="ja-JP" altLang="en-US" smtClean="0"/>
              <a:t>2020/3/24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440236A-B131-4428-B5CC-553D5EE8A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733D056-6272-4A99-86EB-56C8BFC47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3783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9EEC85-756C-4A42-B93A-DF350B720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91D872C-C08E-4E5D-B0F3-51B9034C3A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385F73A-247A-4B53-8167-4A5A9FF498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0150E77-8D85-46A9-A5C2-D0F3ABFF12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7E6FAD5-5489-4B47-9F09-C8C0F122DB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0D1B5CF-2E9C-49B0-846E-C12832376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04091-7758-4D12-AB62-C2EE870CAD7D}" type="datetime1">
              <a:rPr kumimoji="1" lang="ja-JP" altLang="en-US" smtClean="0"/>
              <a:t>2020/3/24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B473B98-D2D1-426B-AF4B-4C2B4739D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AFAA3D4-B971-45F0-B957-947FD03F6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9866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519895-DF63-493F-A676-63CC6875F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C2533F8-D2C5-4800-9230-42DDD172E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A5973-FF9B-467B-8C6A-FD32F556FD74}" type="datetime1">
              <a:rPr kumimoji="1" lang="ja-JP" altLang="en-US" smtClean="0"/>
              <a:t>2020/3/24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C876A5E-9170-4BB8-A9F2-A46751F85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F694974-33A2-4F09-9ACD-8652E94D3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1594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565EED2-5073-4B8B-913D-8DD343E60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23CD2-E7B8-4C72-BA56-DD40317E7B31}" type="datetime1">
              <a:rPr kumimoji="1" lang="ja-JP" altLang="en-US" smtClean="0"/>
              <a:t>2020/3/24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D8D46A3-06E7-4D89-90DD-C12EDCEB8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21065F3-7F60-450F-93EC-76BB34A47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9634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93265E-BFEB-44FE-886E-67ACBCC33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A058A38-1B2F-43BD-96DF-C17485B39E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54649C3-F9F1-47D8-9BC0-1BDE0D3CF1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D156F69-4209-452E-94A4-FAAF7C74E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46F2C-BAFB-4F71-A264-358EEB8E380A}" type="datetime1">
              <a:rPr kumimoji="1" lang="ja-JP" altLang="en-US" smtClean="0"/>
              <a:t>2020/3/24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B09F465-0E41-4477-A946-5B3747E6E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D427749-8BCB-4876-9D44-3AB8B786C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3779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FC3F237-3A27-46B1-85DC-EF03820CC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FB334F6-B96F-4C01-920A-28F5A05D71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4396828-A6A1-4970-A0EA-00AB6C91DB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596D3A-7AEC-45ED-9D2A-9691A02C91E2}" type="datetime1">
              <a:rPr kumimoji="1" lang="ja-JP" altLang="en-US" smtClean="0"/>
              <a:t>2020/3/24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B7B9A8A-B480-4365-8DE2-7FFFFD8FE6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2FB97BA-ED52-4AF9-BD13-415D473D95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6881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3ECC9A-B3A5-431C-A95F-B1C638B43E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3880" y="1860422"/>
            <a:ext cx="11064240" cy="2387600"/>
          </a:xfrm>
        </p:spPr>
        <p:txBody>
          <a:bodyPr>
            <a:normAutofit/>
          </a:bodyPr>
          <a:lstStyle/>
          <a:p>
            <a:r>
              <a:rPr kumimoji="1" lang="ja-JP" altLang="en-US" sz="4800" b="1" dirty="0"/>
              <a:t>新</a:t>
            </a:r>
            <a:r>
              <a:rPr kumimoji="1" lang="en-US" altLang="ja-JP" sz="4800" b="1" dirty="0"/>
              <a:t>CRM</a:t>
            </a:r>
            <a:r>
              <a:rPr kumimoji="1" lang="ja-JP" altLang="en-US" sz="4800" b="1" dirty="0"/>
              <a:t>システム構築プロジェクト</a:t>
            </a:r>
            <a:br>
              <a:rPr kumimoji="1" lang="en-US" altLang="ja-JP" sz="4800" b="1" dirty="0"/>
            </a:br>
            <a:br>
              <a:rPr kumimoji="1" lang="en-US" altLang="ja-JP" sz="4800" b="1" dirty="0"/>
            </a:br>
            <a:r>
              <a:rPr kumimoji="1" lang="en-US" altLang="ja-JP" sz="4800" b="1" dirty="0"/>
              <a:t>- </a:t>
            </a:r>
            <a:r>
              <a:rPr lang="ja-JP" altLang="en-US" sz="4800" dirty="0"/>
              <a:t>画面構成</a:t>
            </a:r>
            <a:r>
              <a:rPr kumimoji="1" lang="ja-JP" altLang="en-US" sz="4800" b="1" dirty="0"/>
              <a:t>図 </a:t>
            </a:r>
            <a:r>
              <a:rPr kumimoji="1" lang="en-US" altLang="ja-JP" sz="4800" b="1" dirty="0"/>
              <a:t>-</a:t>
            </a:r>
            <a:endParaRPr kumimoji="1" lang="ja-JP" altLang="en-US" sz="4800" b="1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F75AA85-FAF2-4FDB-BBEC-D5D699B251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40097"/>
            <a:ext cx="9144000" cy="504243"/>
          </a:xfrm>
        </p:spPr>
        <p:txBody>
          <a:bodyPr/>
          <a:lstStyle/>
          <a:p>
            <a:r>
              <a:rPr lang="en-US" altLang="ja-JP" dirty="0"/>
              <a:t>YYYY/MM/DD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8820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BAF07-776C-425D-BDBC-E4A7CD7B8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画面構成図</a:t>
            </a:r>
            <a:endParaRPr kumimoji="1" lang="ja-JP" altLang="en-US" dirty="0"/>
          </a:p>
        </p:txBody>
      </p:sp>
      <p:sp>
        <p:nvSpPr>
          <p:cNvPr id="186" name="正方形/長方形 185">
            <a:extLst>
              <a:ext uri="{FF2B5EF4-FFF2-40B4-BE49-F238E27FC236}">
                <a16:creationId xmlns:a16="http://schemas.microsoft.com/office/drawing/2014/main" id="{08BAD63C-CD2F-431A-ADCB-E7CCDA0EA6F7}"/>
              </a:ext>
            </a:extLst>
          </p:cNvPr>
          <p:cNvSpPr/>
          <p:nvPr/>
        </p:nvSpPr>
        <p:spPr>
          <a:xfrm>
            <a:off x="6671548" y="2364449"/>
            <a:ext cx="2098234" cy="11227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WD002</a:t>
            </a:r>
          </a:p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会社管理</a:t>
            </a:r>
            <a:endParaRPr kumimoji="1"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B5037429-005B-4B46-A77B-F4515160CA0D}"/>
              </a:ext>
            </a:extLst>
          </p:cNvPr>
          <p:cNvSpPr/>
          <p:nvPr/>
        </p:nvSpPr>
        <p:spPr>
          <a:xfrm>
            <a:off x="4171620" y="3954711"/>
            <a:ext cx="2098234" cy="11227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WD003</a:t>
            </a:r>
          </a:p>
          <a:p>
            <a:pPr algn="ctr"/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コンタクト管理</a:t>
            </a:r>
            <a:endParaRPr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CBB94D5F-BB32-45C2-8CD7-86C9B6206E5B}"/>
              </a:ext>
            </a:extLst>
          </p:cNvPr>
          <p:cNvSpPr/>
          <p:nvPr/>
        </p:nvSpPr>
        <p:spPr>
          <a:xfrm>
            <a:off x="9254775" y="3954711"/>
            <a:ext cx="2098234" cy="11227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WD004</a:t>
            </a:r>
          </a:p>
          <a:p>
            <a:pPr algn="ctr"/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取引管理</a:t>
            </a:r>
            <a:endParaRPr kumimoji="1"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95F19242-BF3A-4DEA-B8BC-3623F36C0EC5}"/>
              </a:ext>
            </a:extLst>
          </p:cNvPr>
          <p:cNvSpPr/>
          <p:nvPr/>
        </p:nvSpPr>
        <p:spPr>
          <a:xfrm>
            <a:off x="785046" y="3954711"/>
            <a:ext cx="2098234" cy="11227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WD001</a:t>
            </a:r>
          </a:p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問い合わせフォーム</a:t>
            </a:r>
            <a:endParaRPr kumimoji="1"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D68AA03E-764B-4729-B0B9-C9F13CAD83E9}"/>
              </a:ext>
            </a:extLst>
          </p:cNvPr>
          <p:cNvSpPr/>
          <p:nvPr/>
        </p:nvSpPr>
        <p:spPr>
          <a:xfrm>
            <a:off x="785046" y="2177026"/>
            <a:ext cx="2098234" cy="11227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Web</a:t>
            </a:r>
          </a:p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（外部システム）</a:t>
            </a:r>
            <a:endParaRPr kumimoji="1"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4" name="直線矢印コネクタ 3">
            <a:extLst>
              <a:ext uri="{FF2B5EF4-FFF2-40B4-BE49-F238E27FC236}">
                <a16:creationId xmlns:a16="http://schemas.microsoft.com/office/drawing/2014/main" id="{EAF86BC5-ABA6-4384-A645-0A584EDAB27A}"/>
              </a:ext>
            </a:extLst>
          </p:cNvPr>
          <p:cNvCxnSpPr>
            <a:stCxn id="8" idx="2"/>
            <a:endCxn id="7" idx="0"/>
          </p:cNvCxnSpPr>
          <p:nvPr/>
        </p:nvCxnSpPr>
        <p:spPr>
          <a:xfrm>
            <a:off x="1834163" y="3299792"/>
            <a:ext cx="0" cy="6549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02F14ED6-3FE9-404D-A2CB-4DA401F23B6E}"/>
              </a:ext>
            </a:extLst>
          </p:cNvPr>
          <p:cNvSpPr/>
          <p:nvPr/>
        </p:nvSpPr>
        <p:spPr>
          <a:xfrm>
            <a:off x="5470525" y="3108325"/>
            <a:ext cx="1196975" cy="844550"/>
          </a:xfrm>
          <a:custGeom>
            <a:avLst/>
            <a:gdLst>
              <a:gd name="connsiteX0" fmla="*/ 0 w 1196975"/>
              <a:gd name="connsiteY0" fmla="*/ 844550 h 844550"/>
              <a:gd name="connsiteX1" fmla="*/ 0 w 1196975"/>
              <a:gd name="connsiteY1" fmla="*/ 0 h 844550"/>
              <a:gd name="connsiteX2" fmla="*/ 1196975 w 1196975"/>
              <a:gd name="connsiteY2" fmla="*/ 0 h 84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96975" h="844550">
                <a:moveTo>
                  <a:pt x="0" y="844550"/>
                </a:moveTo>
                <a:lnTo>
                  <a:pt x="0" y="0"/>
                </a:lnTo>
                <a:lnTo>
                  <a:pt x="1196975" y="0"/>
                </a:lnTo>
              </a:path>
            </a:pathLst>
          </a:custGeom>
          <a:noFill/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C89CDEC3-89A8-41FC-B88D-40CCEFBE92CE}"/>
              </a:ext>
            </a:extLst>
          </p:cNvPr>
          <p:cNvSpPr/>
          <p:nvPr/>
        </p:nvSpPr>
        <p:spPr>
          <a:xfrm>
            <a:off x="4991100" y="2717800"/>
            <a:ext cx="1679575" cy="1235075"/>
          </a:xfrm>
          <a:custGeom>
            <a:avLst/>
            <a:gdLst>
              <a:gd name="connsiteX0" fmla="*/ 1679575 w 1679575"/>
              <a:gd name="connsiteY0" fmla="*/ 0 h 1235075"/>
              <a:gd name="connsiteX1" fmla="*/ 0 w 1679575"/>
              <a:gd name="connsiteY1" fmla="*/ 0 h 1235075"/>
              <a:gd name="connsiteX2" fmla="*/ 0 w 1679575"/>
              <a:gd name="connsiteY2" fmla="*/ 101600 h 1235075"/>
              <a:gd name="connsiteX3" fmla="*/ 0 w 1679575"/>
              <a:gd name="connsiteY3" fmla="*/ 1235075 h 1235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79575" h="1235075">
                <a:moveTo>
                  <a:pt x="1679575" y="0"/>
                </a:moveTo>
                <a:lnTo>
                  <a:pt x="0" y="0"/>
                </a:lnTo>
                <a:lnTo>
                  <a:pt x="0" y="101600"/>
                </a:lnTo>
                <a:lnTo>
                  <a:pt x="0" y="1235075"/>
                </a:lnTo>
              </a:path>
            </a:pathLst>
          </a:custGeom>
          <a:noFill/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81B41874-1F0C-4A7D-B7A0-A217845827FF}"/>
              </a:ext>
            </a:extLst>
          </p:cNvPr>
          <p:cNvSpPr txBox="1"/>
          <p:nvPr/>
        </p:nvSpPr>
        <p:spPr>
          <a:xfrm>
            <a:off x="5220737" y="2976602"/>
            <a:ext cx="1181734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紐づく会社を選択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53243E54-2A2F-4D13-BDF9-FB0DAA3DA984}"/>
              </a:ext>
            </a:extLst>
          </p:cNvPr>
          <p:cNvSpPr txBox="1"/>
          <p:nvPr/>
        </p:nvSpPr>
        <p:spPr>
          <a:xfrm>
            <a:off x="5094100" y="2583269"/>
            <a:ext cx="1435008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紐づくコンタクトを選択</a:t>
            </a:r>
          </a:p>
        </p:txBody>
      </p: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9AED461C-2A32-49EA-BB82-B2574D4E485F}"/>
              </a:ext>
            </a:extLst>
          </p:cNvPr>
          <p:cNvSpPr/>
          <p:nvPr/>
        </p:nvSpPr>
        <p:spPr>
          <a:xfrm>
            <a:off x="8774832" y="3101009"/>
            <a:ext cx="1113183" cy="846246"/>
          </a:xfrm>
          <a:custGeom>
            <a:avLst/>
            <a:gdLst>
              <a:gd name="connsiteX0" fmla="*/ 0 w 1113183"/>
              <a:gd name="connsiteY0" fmla="*/ 0 h 846246"/>
              <a:gd name="connsiteX1" fmla="*/ 1113183 w 1113183"/>
              <a:gd name="connsiteY1" fmla="*/ 0 h 846246"/>
              <a:gd name="connsiteX2" fmla="*/ 1113183 w 1113183"/>
              <a:gd name="connsiteY2" fmla="*/ 846246 h 846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13183" h="846246">
                <a:moveTo>
                  <a:pt x="0" y="0"/>
                </a:moveTo>
                <a:lnTo>
                  <a:pt x="1113183" y="0"/>
                </a:lnTo>
                <a:lnTo>
                  <a:pt x="1113183" y="846246"/>
                </a:lnTo>
              </a:path>
            </a:pathLst>
          </a:custGeom>
          <a:noFill/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D6B09CA6-B1AF-43C8-AD80-8A1949302169}"/>
              </a:ext>
            </a:extLst>
          </p:cNvPr>
          <p:cNvSpPr/>
          <p:nvPr/>
        </p:nvSpPr>
        <p:spPr>
          <a:xfrm>
            <a:off x="8763473" y="2714801"/>
            <a:ext cx="1806082" cy="1232453"/>
          </a:xfrm>
          <a:custGeom>
            <a:avLst/>
            <a:gdLst>
              <a:gd name="connsiteX0" fmla="*/ 0 w 1806082"/>
              <a:gd name="connsiteY0" fmla="*/ 0 h 1215414"/>
              <a:gd name="connsiteX1" fmla="*/ 1806082 w 1806082"/>
              <a:gd name="connsiteY1" fmla="*/ 0 h 1215414"/>
              <a:gd name="connsiteX2" fmla="*/ 1806082 w 1806082"/>
              <a:gd name="connsiteY2" fmla="*/ 1215414 h 1215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06082" h="1215414">
                <a:moveTo>
                  <a:pt x="0" y="0"/>
                </a:moveTo>
                <a:lnTo>
                  <a:pt x="1806082" y="0"/>
                </a:lnTo>
                <a:lnTo>
                  <a:pt x="1806082" y="1215414"/>
                </a:lnTo>
              </a:path>
            </a:pathLst>
          </a:custGeom>
          <a:noFill/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BD7AA2CF-4A51-4679-82BF-447E9DEC0EAD}"/>
              </a:ext>
            </a:extLst>
          </p:cNvPr>
          <p:cNvSpPr txBox="1"/>
          <p:nvPr/>
        </p:nvSpPr>
        <p:spPr>
          <a:xfrm>
            <a:off x="9009005" y="2976602"/>
            <a:ext cx="1181734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紐づく会社を選択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78554227-53F8-491D-99E3-C9D3AE1BA3AB}"/>
              </a:ext>
            </a:extLst>
          </p:cNvPr>
          <p:cNvSpPr txBox="1"/>
          <p:nvPr/>
        </p:nvSpPr>
        <p:spPr>
          <a:xfrm>
            <a:off x="9116479" y="2583269"/>
            <a:ext cx="1181734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紐づく取引を選択</a:t>
            </a:r>
          </a:p>
        </p:txBody>
      </p:sp>
    </p:spTree>
    <p:extLst>
      <p:ext uri="{BB962C8B-B14F-4D97-AF65-F5344CB8AC3E}">
        <p14:creationId xmlns:p14="http://schemas.microsoft.com/office/powerpoint/2010/main" val="22635579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3079</TotalTime>
  <Words>50</Words>
  <Application>Microsoft Office PowerPoint</Application>
  <PresentationFormat>ワイド画面</PresentationFormat>
  <Paragraphs>17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Meiryo UI</vt:lpstr>
      <vt:lpstr>游ゴシック</vt:lpstr>
      <vt:lpstr>游ゴシック Light</vt:lpstr>
      <vt:lpstr>Arial</vt:lpstr>
      <vt:lpstr>Office テーマ</vt:lpstr>
      <vt:lpstr>新CRMシステム構築プロジェクト  - 画面構成図 -</vt:lpstr>
      <vt:lpstr>画面構成図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○○プロジェクト - プロジェクト計画書 -</dc:title>
  <dc:creator>箕輪 旭</dc:creator>
  <cp:lastModifiedBy>箕輪 旭</cp:lastModifiedBy>
  <cp:revision>112</cp:revision>
  <dcterms:created xsi:type="dcterms:W3CDTF">2020-02-25T23:56:54Z</dcterms:created>
  <dcterms:modified xsi:type="dcterms:W3CDTF">2020-03-24T04:51:08Z</dcterms:modified>
</cp:coreProperties>
</file>